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8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5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E8E-4D9C-4A37-A00D-3812EC46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5581-DDAA-43DD-B5E4-9028A822B6F3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EC15-BAAC-4CA1-A86F-330F5C54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F9095-130F-428F-A917-946246C7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0039-41AA-4EFE-AD65-E25E1AEC48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11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BB09A-E9C4-481A-AC1F-688930D4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1F48-450D-4D86-9999-A0464D885768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0611-A270-4D15-838D-1C6BE32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29D6-C13B-4DB8-8D1F-9615B58E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8B39A-E684-47C0-8167-8EBF389952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08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5E67-F056-4E44-AF17-16C4C7B5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0183-B82A-4307-9CE1-F0EB876AD9A0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69DF-5526-4EE6-954D-3BD688BF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7055-A4BF-46A5-8DFD-8C585BD0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1309-946A-4319-B1D0-04AA6E41C7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96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0DFF-AD77-4FAA-9394-1FB248A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3FF7-A5B9-4DA4-971C-12269271517B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A5FA-8B22-4EA7-BCA4-0CC8F7A3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024E-6F1E-4972-A523-BD3CC021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2BD5-AF1B-4F36-88BF-FD87119F5C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02A77-91DB-42A6-920B-6FC6CA62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52A7-A545-4E3C-91BE-9696EDE4FE37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0698-EEB1-4762-9A08-C55A45BF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33F6-C116-4A22-91A9-D6CEC324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7554-50F6-4C01-8B9E-02152A27E8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2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34863-0842-4CBA-AEE1-F1D6F516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29F1-285E-44A1-9503-DB6F1313B050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0706F6-1AEA-470E-A5B3-0978286A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036A8-AC34-4F40-974B-49E224F5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C73F-C0BD-441B-AFDA-A9AF216E86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7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BD5FD3-CEB8-4487-BDDC-0466D3F9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C0AB-19F9-49F8-AE6D-B1650EFFED28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96B121-09ED-4118-8662-154AB6EF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E975E6-F015-4706-A5D3-E6590F39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E4D4-2F93-45B2-8551-78018314B0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10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383117-BBF5-4804-937D-AACFB287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59FC-ADBA-4D9D-8596-0BB1CAB79C76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34A360-363D-41BC-84BB-57928A3D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04EF4-F687-4D58-9B4C-97304868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E10D-A5A3-471A-B56D-D477CE76AB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911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639184-F935-4AC9-8410-8416370F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FCC7-3AF0-476B-984B-D9AB9888C322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45EA84-9008-4395-B1D6-041E23B7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837C1D-E8DA-41D4-B8FC-841E5C83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3FBF-1A63-483F-ABF1-62015268E4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11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3488E1-4D1C-4690-9CEC-9D99FC99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C556-4A4F-459C-AAB7-C2420ACC4C0E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6126FD-6CA7-4400-8B6C-367878F9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458A84-91AB-47AB-99F6-2572CF3C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71917-D8A4-4B53-B5EA-3980E47ABF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4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E1A4B9-53FA-4EBD-BC7C-20D00BD6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41C3-30E5-47CC-934D-C5FB8090BDBE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AB5936-EA5B-4080-8BC1-A0CFC2D0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DF55D-6346-4D8A-88BF-D7560D6D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597F-3615-4CFE-B77E-F9BF9DB722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45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3F5907-167E-4E1F-9DA6-2B52231DEF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2C5A78-E796-4F6F-ABBB-1F958D02F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AA6A-1647-4BA0-A1AD-CBF7DE1C9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32553F-7085-4E33-B0F3-CFBF72EE9C40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7548-8159-49D3-8AA7-73B104875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E918-11B6-4F3C-B073-95377501A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48F981-08FD-493A-87B7-796455AEDD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pt1_001_20110922">
            <a:extLst>
              <a:ext uri="{FF2B5EF4-FFF2-40B4-BE49-F238E27FC236}">
                <a16:creationId xmlns:a16="http://schemas.microsoft.com/office/drawing/2014/main" id="{F3AE62D6-4006-4379-AFFB-C964FB6EE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11">
            <a:extLst>
              <a:ext uri="{FF2B5EF4-FFF2-40B4-BE49-F238E27FC236}">
                <a16:creationId xmlns:a16="http://schemas.microsoft.com/office/drawing/2014/main" id="{C9C47DC6-7D62-425C-BE23-DCE5B8893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12">
            <a:extLst>
              <a:ext uri="{FF2B5EF4-FFF2-40B4-BE49-F238E27FC236}">
                <a16:creationId xmlns:a16="http://schemas.microsoft.com/office/drawing/2014/main" id="{CDE3605B-6C32-4FA4-9D74-7CE4388032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3">
            <a:extLst>
              <a:ext uri="{FF2B5EF4-FFF2-40B4-BE49-F238E27FC236}">
                <a16:creationId xmlns:a16="http://schemas.microsoft.com/office/drawing/2014/main" id="{0568789B-62AA-4935-8EE4-B67D29305D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14">
            <a:extLst>
              <a:ext uri="{FF2B5EF4-FFF2-40B4-BE49-F238E27FC236}">
                <a16:creationId xmlns:a16="http://schemas.microsoft.com/office/drawing/2014/main" id="{56A06BE2-551B-4DAA-A3C4-6824146A7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pt1_011_20110922">
            <a:extLst>
              <a:ext uri="{FF2B5EF4-FFF2-40B4-BE49-F238E27FC236}">
                <a16:creationId xmlns:a16="http://schemas.microsoft.com/office/drawing/2014/main" id="{F09821FC-7A22-4612-903A-2307567B9B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02">
            <a:extLst>
              <a:ext uri="{FF2B5EF4-FFF2-40B4-BE49-F238E27FC236}">
                <a16:creationId xmlns:a16="http://schemas.microsoft.com/office/drawing/2014/main" id="{ACD3729B-D8C2-4038-8323-E9141DDC3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3.jpg">
            <a:extLst>
              <a:ext uri="{FF2B5EF4-FFF2-40B4-BE49-F238E27FC236}">
                <a16:creationId xmlns:a16="http://schemas.microsoft.com/office/drawing/2014/main" id="{3A011D85-A75C-413D-9850-75DC7D6A3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04">
            <a:extLst>
              <a:ext uri="{FF2B5EF4-FFF2-40B4-BE49-F238E27FC236}">
                <a16:creationId xmlns:a16="http://schemas.microsoft.com/office/drawing/2014/main" id="{8BC7AC6A-B591-404F-9CF8-45961247A8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05">
            <a:extLst>
              <a:ext uri="{FF2B5EF4-FFF2-40B4-BE49-F238E27FC236}">
                <a16:creationId xmlns:a16="http://schemas.microsoft.com/office/drawing/2014/main" id="{7911D62A-9DB7-4692-B636-2BD55FCF8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07">
            <a:extLst>
              <a:ext uri="{FF2B5EF4-FFF2-40B4-BE49-F238E27FC236}">
                <a16:creationId xmlns:a16="http://schemas.microsoft.com/office/drawing/2014/main" id="{B3411485-9252-469B-AAB5-2FE4390763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08">
            <a:extLst>
              <a:ext uri="{FF2B5EF4-FFF2-40B4-BE49-F238E27FC236}">
                <a16:creationId xmlns:a16="http://schemas.microsoft.com/office/drawing/2014/main" id="{C8232B7E-42A3-4766-9EB6-A323F1F1D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9">
            <a:extLst>
              <a:ext uri="{FF2B5EF4-FFF2-40B4-BE49-F238E27FC236}">
                <a16:creationId xmlns:a16="http://schemas.microsoft.com/office/drawing/2014/main" id="{3299A8A7-B528-4F43-93A5-ED8ECCD73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10">
            <a:extLst>
              <a:ext uri="{FF2B5EF4-FFF2-40B4-BE49-F238E27FC236}">
                <a16:creationId xmlns:a16="http://schemas.microsoft.com/office/drawing/2014/main" id="{73ECCF94-F427-4D2D-BAF8-620B8665A3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6&quot;&gt;&lt;/object&gt;&lt;object type=&quot;2&quot; unique_id=&quot;10027&quot;&gt;&lt;object type=&quot;3&quot; unique_id=&quot;10028&quot;&gt;&lt;property id=&quot;20148&quot; value=&quot;5&quot;/&gt;&lt;property id=&quot;20300&quot; value=&quot;Slide 1&quot;/&gt;&lt;property id=&quot;20307&quot; value=&quot;256&quot;/&gt;&lt;/object&gt;&lt;object type=&quot;3&quot; unique_id=&quot;10029&quot;&gt;&lt;property id=&quot;20148&quot; value=&quot;5&quot;/&gt;&lt;property id=&quot;20300&quot; value=&quot;Slide 2&quot;/&gt;&lt;property id=&quot;20307&quot; value=&quot;257&quot;/&gt;&lt;/object&gt;&lt;object type=&quot;3&quot; unique_id=&quot;10030&quot;&gt;&lt;property id=&quot;20148&quot; value=&quot;5&quot;/&gt;&lt;property id=&quot;20300&quot; value=&quot;Slide 3&quot;/&gt;&lt;property id=&quot;20307&quot; value=&quot;262&quot;/&gt;&lt;/object&gt;&lt;object type=&quot;3&quot; unique_id=&quot;10031&quot;&gt;&lt;property id=&quot;20148&quot; value=&quot;5&quot;/&gt;&lt;property id=&quot;20300&quot; value=&quot;Slide 4&quot;/&gt;&lt;property id=&quot;20307&quot; value=&quot;259&quot;/&gt;&lt;/object&gt;&lt;object type=&quot;3&quot; unique_id=&quot;10032&quot;&gt;&lt;property id=&quot;20148&quot; value=&quot;5&quot;/&gt;&lt;property id=&quot;20300&quot; value=&quot;Slide 5&quot;/&gt;&lt;property id=&quot;20307&quot; value=&quot;260&quot;/&gt;&lt;/object&gt;&lt;object type=&quot;3&quot; unique_id=&quot;10033&quot;&gt;&lt;property id=&quot;20148&quot; value=&quot;5&quot;/&gt;&lt;property id=&quot;20300&quot; value=&quot;Slide 6&quot;/&gt;&lt;property id=&quot;20307&quot; value=&quot;261&quot;/&gt;&lt;/object&gt;&lt;object type=&quot;3&quot; unique_id=&quot;10034&quot;&gt;&lt;property id=&quot;20148&quot; value=&quot;5&quot;/&gt;&lt;property id=&quot;20300&quot; value=&quot;Slide 7&quot;/&gt;&lt;property id=&quot;20307&quot; value=&quot;263&quot;/&gt;&lt;/object&gt;&lt;object type=&quot;3&quot; unique_id=&quot;10035&quot;&gt;&lt;property id=&quot;20148&quot; value=&quot;5&quot;/&gt;&lt;property id=&quot;20300&quot; value=&quot;Slide 8&quot;/&gt;&lt;property id=&quot;20307&quot; value=&quot;264&quot;/&gt;&lt;/object&gt;&lt;object type=&quot;3&quot; unique_id=&quot;10036&quot;&gt;&lt;property id=&quot;20148&quot; value=&quot;5&quot;/&gt;&lt;property id=&quot;20300&quot; value=&quot;Slide 9&quot;/&gt;&lt;property id=&quot;20307&quot; value=&quot;265&quot;/&gt;&lt;/object&gt;&lt;object type=&quot;3&quot; unique_id=&quot;10037&quot;&gt;&lt;property id=&quot;20148&quot; value=&quot;5&quot;/&gt;&lt;property id=&quot;20300&quot; value=&quot;Slide 10&quot;/&gt;&lt;property id=&quot;20307&quot; value=&quot;266&quot;/&gt;&lt;/object&gt;&lt;object type=&quot;3&quot; unique_id=&quot;10038&quot;&gt;&lt;property id=&quot;20148&quot; value=&quot;5&quot;/&gt;&lt;property id=&quot;20300&quot; value=&quot;Slide 11&quot;/&gt;&lt;property id=&quot;20307&quot; value=&quot;267&quot;/&gt;&lt;/object&gt;&lt;object type=&quot;3&quot; unique_id=&quot;10039&quot;&gt;&lt;property id=&quot;20148&quot; value=&quot;5&quot;/&gt;&lt;property id=&quot;20300&quot; value=&quot;Slide 12&quot;/&gt;&lt;property id=&quot;20307&quot; value=&quot;268&quot;/&gt;&lt;/object&gt;&lt;object type=&quot;3&quot; unique_id=&quot;10040&quot;&gt;&lt;property id=&quot;20148&quot; value=&quot;5&quot;/&gt;&lt;property id=&quot;20300&quot; value=&quot;Slide 13&quot;/&gt;&lt;property id=&quot;20307&quot; value=&quot;269&quot;/&gt;&lt;/object&gt;&lt;object type=&quot;3&quot; unique_id=&quot;10041&quot;&gt;&lt;property id=&quot;20148&quot; value=&quot;5&quot;/&gt;&lt;property id=&quot;20300&quot; value=&quot;Slide 14&quot;/&gt;&lt;property id=&quot;20307&quot; value=&quot;270&quot;/&gt;&lt;/object&gt;&lt;object type=&quot;3&quot; unique_id=&quot;10042&quot;&gt;&lt;property id=&quot;20148&quot; value=&quot;5&quot;/&gt;&lt;property id=&quot;20300&quot; value=&quot;Slide 1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PresentationFormat>如螢幕大小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新細明體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terms:created xsi:type="dcterms:W3CDTF">2011-10-20T09:54:44Z</dcterms:created>
  <dcterms:modified xsi:type="dcterms:W3CDTF">2021-06-29T08:21:38Z</dcterms:modified>
</cp:coreProperties>
</file>